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1"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editar el estilo de subtítulo del patrón</a:t>
            </a:r>
            <a:endParaRPr lang="en-US" dirty="0"/>
          </a:p>
        </p:txBody>
      </p:sp>
      <p:sp>
        <p:nvSpPr>
          <p:cNvPr id="4" name="Date Placeholder 3"/>
          <p:cNvSpPr>
            <a:spLocks noGrp="1"/>
          </p:cNvSpPr>
          <p:nvPr>
            <p:ph type="dt" sz="half" idx="10"/>
          </p:nvPr>
        </p:nvSpPr>
        <p:spPr/>
        <p:txBody>
          <a:bodyPr/>
          <a:lstStyle/>
          <a:p>
            <a:fld id="{5CF84B5D-4A8F-49F8-967F-2D410762B8EE}" type="datetimeFigureOut">
              <a:rPr lang="es-419" smtClean="0"/>
              <a:t>22/5/2019</a:t>
            </a:fld>
            <a:endParaRPr lang="es-419"/>
          </a:p>
        </p:txBody>
      </p:sp>
      <p:sp>
        <p:nvSpPr>
          <p:cNvPr id="5" name="Footer Placeholder 4"/>
          <p:cNvSpPr>
            <a:spLocks noGrp="1"/>
          </p:cNvSpPr>
          <p:nvPr>
            <p:ph type="ftr" sz="quarter" idx="11"/>
          </p:nvPr>
        </p:nvSpPr>
        <p:spPr/>
        <p:txBody>
          <a:bodyPr/>
          <a:lstStyle/>
          <a:p>
            <a:endParaRPr lang="es-419"/>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7CB4EE28-A0E7-4F80-A411-C48EF73C84C1}" type="slidenum">
              <a:rPr lang="es-419" smtClean="0"/>
              <a:t>‹Nº›</a:t>
            </a:fld>
            <a:endParaRPr lang="es-419"/>
          </a:p>
        </p:txBody>
      </p:sp>
    </p:spTree>
    <p:extLst>
      <p:ext uri="{BB962C8B-B14F-4D97-AF65-F5344CB8AC3E}">
        <p14:creationId xmlns:p14="http://schemas.microsoft.com/office/powerpoint/2010/main" val="1422493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5CF84B5D-4A8F-49F8-967F-2D410762B8EE}" type="datetimeFigureOut">
              <a:rPr lang="es-419" smtClean="0"/>
              <a:t>22/5/2019</a:t>
            </a:fld>
            <a:endParaRPr lang="es-419"/>
          </a:p>
        </p:txBody>
      </p:sp>
      <p:sp>
        <p:nvSpPr>
          <p:cNvPr id="5" name="Footer Placeholder 4"/>
          <p:cNvSpPr>
            <a:spLocks noGrp="1"/>
          </p:cNvSpPr>
          <p:nvPr>
            <p:ph type="ftr" sz="quarter" idx="11"/>
          </p:nvPr>
        </p:nvSpPr>
        <p:spPr/>
        <p:txBody>
          <a:bodyPr/>
          <a:lstStyle/>
          <a:p>
            <a:endParaRPr lang="es-419"/>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CB4EE28-A0E7-4F80-A411-C48EF73C84C1}" type="slidenum">
              <a:rPr lang="es-419" smtClean="0"/>
              <a:t>‹Nº›</a:t>
            </a:fld>
            <a:endParaRPr lang="es-419"/>
          </a:p>
        </p:txBody>
      </p:sp>
    </p:spTree>
    <p:extLst>
      <p:ext uri="{BB962C8B-B14F-4D97-AF65-F5344CB8AC3E}">
        <p14:creationId xmlns:p14="http://schemas.microsoft.com/office/powerpoint/2010/main" val="33959401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el estilo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5CF84B5D-4A8F-49F8-967F-2D410762B8EE}" type="datetimeFigureOut">
              <a:rPr lang="es-419" smtClean="0"/>
              <a:t>22/5/2019</a:t>
            </a:fld>
            <a:endParaRPr lang="es-419"/>
          </a:p>
        </p:txBody>
      </p:sp>
      <p:sp>
        <p:nvSpPr>
          <p:cNvPr id="5" name="Footer Placeholder 4"/>
          <p:cNvSpPr>
            <a:spLocks noGrp="1"/>
          </p:cNvSpPr>
          <p:nvPr>
            <p:ph type="ftr" sz="quarter" idx="11"/>
          </p:nvPr>
        </p:nvSpPr>
        <p:spPr/>
        <p:txBody>
          <a:bodyPr/>
          <a:lstStyle/>
          <a:p>
            <a:endParaRPr lang="es-419"/>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CB4EE28-A0E7-4F80-A411-C48EF73C84C1}" type="slidenum">
              <a:rPr lang="es-419" smtClean="0"/>
              <a:t>‹Nº›</a:t>
            </a:fld>
            <a:endParaRPr lang="es-419"/>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7653374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Editar el estilo de texto del patrón</a:t>
            </a:r>
          </a:p>
        </p:txBody>
      </p:sp>
      <p:sp>
        <p:nvSpPr>
          <p:cNvPr id="5" name="Date Placeholder 4"/>
          <p:cNvSpPr>
            <a:spLocks noGrp="1"/>
          </p:cNvSpPr>
          <p:nvPr>
            <p:ph type="dt" sz="half" idx="10"/>
          </p:nvPr>
        </p:nvSpPr>
        <p:spPr/>
        <p:txBody>
          <a:bodyPr/>
          <a:lstStyle/>
          <a:p>
            <a:fld id="{5CF84B5D-4A8F-49F8-967F-2D410762B8EE}" type="datetimeFigureOut">
              <a:rPr lang="es-419" smtClean="0"/>
              <a:t>22/5/2019</a:t>
            </a:fld>
            <a:endParaRPr lang="es-419"/>
          </a:p>
        </p:txBody>
      </p:sp>
      <p:sp>
        <p:nvSpPr>
          <p:cNvPr id="6" name="Footer Placeholder 5"/>
          <p:cNvSpPr>
            <a:spLocks noGrp="1"/>
          </p:cNvSpPr>
          <p:nvPr>
            <p:ph type="ftr" sz="quarter" idx="11"/>
          </p:nvPr>
        </p:nvSpPr>
        <p:spPr/>
        <p:txBody>
          <a:bodyPr/>
          <a:lstStyle/>
          <a:p>
            <a:endParaRPr lang="es-419"/>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CB4EE28-A0E7-4F80-A411-C48EF73C84C1}" type="slidenum">
              <a:rPr lang="es-419" smtClean="0"/>
              <a:t>‹Nº›</a:t>
            </a:fld>
            <a:endParaRPr lang="es-419"/>
          </a:p>
        </p:txBody>
      </p:sp>
    </p:spTree>
    <p:extLst>
      <p:ext uri="{BB962C8B-B14F-4D97-AF65-F5344CB8AC3E}">
        <p14:creationId xmlns:p14="http://schemas.microsoft.com/office/powerpoint/2010/main" val="16894251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Editar el estilo de texto del patrón</a:t>
            </a:r>
          </a:p>
        </p:txBody>
      </p:sp>
      <p:sp>
        <p:nvSpPr>
          <p:cNvPr id="5" name="Date Placeholder 4"/>
          <p:cNvSpPr>
            <a:spLocks noGrp="1"/>
          </p:cNvSpPr>
          <p:nvPr>
            <p:ph type="dt" sz="half" idx="10"/>
          </p:nvPr>
        </p:nvSpPr>
        <p:spPr/>
        <p:txBody>
          <a:bodyPr/>
          <a:lstStyle/>
          <a:p>
            <a:fld id="{5CF84B5D-4A8F-49F8-967F-2D410762B8EE}" type="datetimeFigureOut">
              <a:rPr lang="es-419" smtClean="0"/>
              <a:t>22/5/2019</a:t>
            </a:fld>
            <a:endParaRPr lang="es-419"/>
          </a:p>
        </p:txBody>
      </p:sp>
      <p:sp>
        <p:nvSpPr>
          <p:cNvPr id="6" name="Footer Placeholder 5"/>
          <p:cNvSpPr>
            <a:spLocks noGrp="1"/>
          </p:cNvSpPr>
          <p:nvPr>
            <p:ph type="ftr" sz="quarter" idx="11"/>
          </p:nvPr>
        </p:nvSpPr>
        <p:spPr/>
        <p:txBody>
          <a:bodyPr/>
          <a:lstStyle/>
          <a:p>
            <a:endParaRPr lang="es-419"/>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CB4EE28-A0E7-4F80-A411-C48EF73C84C1}" type="slidenum">
              <a:rPr lang="es-419" smtClean="0"/>
              <a:t>‹Nº›</a:t>
            </a:fld>
            <a:endParaRPr lang="es-419"/>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0406459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Editar el estilo de texto del patrón</a:t>
            </a:r>
          </a:p>
        </p:txBody>
      </p:sp>
      <p:sp>
        <p:nvSpPr>
          <p:cNvPr id="5" name="Date Placeholder 4"/>
          <p:cNvSpPr>
            <a:spLocks noGrp="1"/>
          </p:cNvSpPr>
          <p:nvPr>
            <p:ph type="dt" sz="half" idx="10"/>
          </p:nvPr>
        </p:nvSpPr>
        <p:spPr/>
        <p:txBody>
          <a:bodyPr/>
          <a:lstStyle/>
          <a:p>
            <a:fld id="{5CF84B5D-4A8F-49F8-967F-2D410762B8EE}" type="datetimeFigureOut">
              <a:rPr lang="es-419" smtClean="0"/>
              <a:t>22/5/2019</a:t>
            </a:fld>
            <a:endParaRPr lang="es-419"/>
          </a:p>
        </p:txBody>
      </p:sp>
      <p:sp>
        <p:nvSpPr>
          <p:cNvPr id="6" name="Footer Placeholder 5"/>
          <p:cNvSpPr>
            <a:spLocks noGrp="1"/>
          </p:cNvSpPr>
          <p:nvPr>
            <p:ph type="ftr" sz="quarter" idx="11"/>
          </p:nvPr>
        </p:nvSpPr>
        <p:spPr/>
        <p:txBody>
          <a:bodyPr/>
          <a:lstStyle/>
          <a:p>
            <a:endParaRPr lang="es-419"/>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CB4EE28-A0E7-4F80-A411-C48EF73C84C1}" type="slidenum">
              <a:rPr lang="es-419" smtClean="0"/>
              <a:t>‹Nº›</a:t>
            </a:fld>
            <a:endParaRPr lang="es-419"/>
          </a:p>
        </p:txBody>
      </p:sp>
    </p:spTree>
    <p:extLst>
      <p:ext uri="{BB962C8B-B14F-4D97-AF65-F5344CB8AC3E}">
        <p14:creationId xmlns:p14="http://schemas.microsoft.com/office/powerpoint/2010/main" val="41445978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CF84B5D-4A8F-49F8-967F-2D410762B8EE}" type="datetimeFigureOut">
              <a:rPr lang="es-419" smtClean="0"/>
              <a:t>22/5/2019</a:t>
            </a:fld>
            <a:endParaRPr lang="es-419"/>
          </a:p>
        </p:txBody>
      </p:sp>
      <p:sp>
        <p:nvSpPr>
          <p:cNvPr id="5" name="Footer Placeholder 4"/>
          <p:cNvSpPr>
            <a:spLocks noGrp="1"/>
          </p:cNvSpPr>
          <p:nvPr>
            <p:ph type="ftr" sz="quarter" idx="11"/>
          </p:nvPr>
        </p:nvSpPr>
        <p:spPr/>
        <p:txBody>
          <a:bodyPr/>
          <a:lstStyle/>
          <a:p>
            <a:endParaRPr lang="es-419"/>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CB4EE28-A0E7-4F80-A411-C48EF73C84C1}" type="slidenum">
              <a:rPr lang="es-419" smtClean="0"/>
              <a:t>‹Nº›</a:t>
            </a:fld>
            <a:endParaRPr lang="es-419"/>
          </a:p>
        </p:txBody>
      </p:sp>
    </p:spTree>
    <p:extLst>
      <p:ext uri="{BB962C8B-B14F-4D97-AF65-F5344CB8AC3E}">
        <p14:creationId xmlns:p14="http://schemas.microsoft.com/office/powerpoint/2010/main" val="7414310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CF84B5D-4A8F-49F8-967F-2D410762B8EE}" type="datetimeFigureOut">
              <a:rPr lang="es-419" smtClean="0"/>
              <a:t>22/5/2019</a:t>
            </a:fld>
            <a:endParaRPr lang="es-419"/>
          </a:p>
        </p:txBody>
      </p:sp>
      <p:sp>
        <p:nvSpPr>
          <p:cNvPr id="5" name="Footer Placeholder 4"/>
          <p:cNvSpPr>
            <a:spLocks noGrp="1"/>
          </p:cNvSpPr>
          <p:nvPr>
            <p:ph type="ftr" sz="quarter" idx="11"/>
          </p:nvPr>
        </p:nvSpPr>
        <p:spPr/>
        <p:txBody>
          <a:bodyPr/>
          <a:lstStyle/>
          <a:p>
            <a:endParaRPr lang="es-419"/>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CB4EE28-A0E7-4F80-A411-C48EF73C84C1}" type="slidenum">
              <a:rPr lang="es-419" smtClean="0"/>
              <a:t>‹Nº›</a:t>
            </a:fld>
            <a:endParaRPr lang="es-419"/>
          </a:p>
        </p:txBody>
      </p:sp>
    </p:spTree>
    <p:extLst>
      <p:ext uri="{BB962C8B-B14F-4D97-AF65-F5344CB8AC3E}">
        <p14:creationId xmlns:p14="http://schemas.microsoft.com/office/powerpoint/2010/main" val="25461656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CF84B5D-4A8F-49F8-967F-2D410762B8EE}" type="datetimeFigureOut">
              <a:rPr lang="es-419" smtClean="0"/>
              <a:t>22/5/2019</a:t>
            </a:fld>
            <a:endParaRPr lang="es-419"/>
          </a:p>
        </p:txBody>
      </p:sp>
      <p:sp>
        <p:nvSpPr>
          <p:cNvPr id="5" name="Footer Placeholder 4"/>
          <p:cNvSpPr>
            <a:spLocks noGrp="1"/>
          </p:cNvSpPr>
          <p:nvPr>
            <p:ph type="ftr" sz="quarter" idx="11"/>
          </p:nvPr>
        </p:nvSpPr>
        <p:spPr/>
        <p:txBody>
          <a:bodyPr/>
          <a:lstStyle/>
          <a:p>
            <a:endParaRPr lang="es-419"/>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CB4EE28-A0E7-4F80-A411-C48EF73C84C1}" type="slidenum">
              <a:rPr lang="es-419" smtClean="0"/>
              <a:t>‹Nº›</a:t>
            </a:fld>
            <a:endParaRPr lang="es-419"/>
          </a:p>
        </p:txBody>
      </p:sp>
    </p:spTree>
    <p:extLst>
      <p:ext uri="{BB962C8B-B14F-4D97-AF65-F5344CB8AC3E}">
        <p14:creationId xmlns:p14="http://schemas.microsoft.com/office/powerpoint/2010/main" val="4488036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5CF84B5D-4A8F-49F8-967F-2D410762B8EE}" type="datetimeFigureOut">
              <a:rPr lang="es-419" smtClean="0"/>
              <a:t>22/5/2019</a:t>
            </a:fld>
            <a:endParaRPr lang="es-419"/>
          </a:p>
        </p:txBody>
      </p:sp>
      <p:sp>
        <p:nvSpPr>
          <p:cNvPr id="5" name="Footer Placeholder 4"/>
          <p:cNvSpPr>
            <a:spLocks noGrp="1"/>
          </p:cNvSpPr>
          <p:nvPr>
            <p:ph type="ftr" sz="quarter" idx="11"/>
          </p:nvPr>
        </p:nvSpPr>
        <p:spPr/>
        <p:txBody>
          <a:bodyPr/>
          <a:lstStyle/>
          <a:p>
            <a:endParaRPr lang="es-419"/>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CB4EE28-A0E7-4F80-A411-C48EF73C84C1}" type="slidenum">
              <a:rPr lang="es-419" smtClean="0"/>
              <a:t>‹Nº›</a:t>
            </a:fld>
            <a:endParaRPr lang="es-419"/>
          </a:p>
        </p:txBody>
      </p:sp>
    </p:spTree>
    <p:extLst>
      <p:ext uri="{BB962C8B-B14F-4D97-AF65-F5344CB8AC3E}">
        <p14:creationId xmlns:p14="http://schemas.microsoft.com/office/powerpoint/2010/main" val="38429541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5CF84B5D-4A8F-49F8-967F-2D410762B8EE}" type="datetimeFigureOut">
              <a:rPr lang="es-419" smtClean="0"/>
              <a:t>22/5/2019</a:t>
            </a:fld>
            <a:endParaRPr lang="es-419"/>
          </a:p>
        </p:txBody>
      </p:sp>
      <p:sp>
        <p:nvSpPr>
          <p:cNvPr id="6" name="Footer Placeholder 5"/>
          <p:cNvSpPr>
            <a:spLocks noGrp="1"/>
          </p:cNvSpPr>
          <p:nvPr>
            <p:ph type="ftr" sz="quarter" idx="11"/>
          </p:nvPr>
        </p:nvSpPr>
        <p:spPr/>
        <p:txBody>
          <a:bodyPr/>
          <a:lstStyle/>
          <a:p>
            <a:endParaRPr lang="es-419"/>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7CB4EE28-A0E7-4F80-A411-C48EF73C84C1}" type="slidenum">
              <a:rPr lang="es-419" smtClean="0"/>
              <a:t>‹Nº›</a:t>
            </a:fld>
            <a:endParaRPr lang="es-419"/>
          </a:p>
        </p:txBody>
      </p:sp>
    </p:spTree>
    <p:extLst>
      <p:ext uri="{BB962C8B-B14F-4D97-AF65-F5344CB8AC3E}">
        <p14:creationId xmlns:p14="http://schemas.microsoft.com/office/powerpoint/2010/main" val="8457058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CF84B5D-4A8F-49F8-967F-2D410762B8EE}" type="datetimeFigureOut">
              <a:rPr lang="es-419" smtClean="0"/>
              <a:t>22/5/2019</a:t>
            </a:fld>
            <a:endParaRPr lang="es-419"/>
          </a:p>
        </p:txBody>
      </p:sp>
      <p:sp>
        <p:nvSpPr>
          <p:cNvPr id="8" name="Footer Placeholder 7"/>
          <p:cNvSpPr>
            <a:spLocks noGrp="1"/>
          </p:cNvSpPr>
          <p:nvPr>
            <p:ph type="ftr" sz="quarter" idx="11"/>
          </p:nvPr>
        </p:nvSpPr>
        <p:spPr/>
        <p:txBody>
          <a:bodyPr/>
          <a:lstStyle/>
          <a:p>
            <a:endParaRPr lang="es-419"/>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7CB4EE28-A0E7-4F80-A411-C48EF73C84C1}" type="slidenum">
              <a:rPr lang="es-419" smtClean="0"/>
              <a:t>‹Nº›</a:t>
            </a:fld>
            <a:endParaRPr lang="es-419"/>
          </a:p>
        </p:txBody>
      </p:sp>
    </p:spTree>
    <p:extLst>
      <p:ext uri="{BB962C8B-B14F-4D97-AF65-F5344CB8AC3E}">
        <p14:creationId xmlns:p14="http://schemas.microsoft.com/office/powerpoint/2010/main" val="17293026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5CF84B5D-4A8F-49F8-967F-2D410762B8EE}" type="datetimeFigureOut">
              <a:rPr lang="es-419" smtClean="0"/>
              <a:t>22/5/2019</a:t>
            </a:fld>
            <a:endParaRPr lang="es-419"/>
          </a:p>
        </p:txBody>
      </p:sp>
      <p:sp>
        <p:nvSpPr>
          <p:cNvPr id="4" name="Footer Placeholder 3"/>
          <p:cNvSpPr>
            <a:spLocks noGrp="1"/>
          </p:cNvSpPr>
          <p:nvPr>
            <p:ph type="ftr" sz="quarter" idx="11"/>
          </p:nvPr>
        </p:nvSpPr>
        <p:spPr/>
        <p:txBody>
          <a:bodyPr/>
          <a:lstStyle/>
          <a:p>
            <a:endParaRPr lang="es-419"/>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7CB4EE28-A0E7-4F80-A411-C48EF73C84C1}" type="slidenum">
              <a:rPr lang="es-419" smtClean="0"/>
              <a:t>‹Nº›</a:t>
            </a:fld>
            <a:endParaRPr lang="es-419"/>
          </a:p>
        </p:txBody>
      </p:sp>
    </p:spTree>
    <p:extLst>
      <p:ext uri="{BB962C8B-B14F-4D97-AF65-F5344CB8AC3E}">
        <p14:creationId xmlns:p14="http://schemas.microsoft.com/office/powerpoint/2010/main" val="32010166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F84B5D-4A8F-49F8-967F-2D410762B8EE}" type="datetimeFigureOut">
              <a:rPr lang="es-419" smtClean="0"/>
              <a:t>22/5/2019</a:t>
            </a:fld>
            <a:endParaRPr lang="es-419"/>
          </a:p>
        </p:txBody>
      </p:sp>
      <p:sp>
        <p:nvSpPr>
          <p:cNvPr id="3" name="Footer Placeholder 2"/>
          <p:cNvSpPr>
            <a:spLocks noGrp="1"/>
          </p:cNvSpPr>
          <p:nvPr>
            <p:ph type="ftr" sz="quarter" idx="11"/>
          </p:nvPr>
        </p:nvSpPr>
        <p:spPr/>
        <p:txBody>
          <a:bodyPr/>
          <a:lstStyle/>
          <a:p>
            <a:endParaRPr lang="es-419"/>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7CB4EE28-A0E7-4F80-A411-C48EF73C84C1}" type="slidenum">
              <a:rPr lang="es-419" smtClean="0"/>
              <a:t>‹Nº›</a:t>
            </a:fld>
            <a:endParaRPr lang="es-419"/>
          </a:p>
        </p:txBody>
      </p:sp>
    </p:spTree>
    <p:extLst>
      <p:ext uri="{BB962C8B-B14F-4D97-AF65-F5344CB8AC3E}">
        <p14:creationId xmlns:p14="http://schemas.microsoft.com/office/powerpoint/2010/main" val="24745709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p:txBody>
          <a:bodyPr/>
          <a:lstStyle/>
          <a:p>
            <a:fld id="{5CF84B5D-4A8F-49F8-967F-2D410762B8EE}" type="datetimeFigureOut">
              <a:rPr lang="es-419" smtClean="0"/>
              <a:t>22/5/2019</a:t>
            </a:fld>
            <a:endParaRPr lang="es-419"/>
          </a:p>
        </p:txBody>
      </p:sp>
      <p:sp>
        <p:nvSpPr>
          <p:cNvPr id="6" name="Footer Placeholder 5"/>
          <p:cNvSpPr>
            <a:spLocks noGrp="1"/>
          </p:cNvSpPr>
          <p:nvPr>
            <p:ph type="ftr" sz="quarter" idx="11"/>
          </p:nvPr>
        </p:nvSpPr>
        <p:spPr/>
        <p:txBody>
          <a:bodyPr/>
          <a:lstStyle/>
          <a:p>
            <a:endParaRPr lang="es-419"/>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7CB4EE28-A0E7-4F80-A411-C48EF73C84C1}" type="slidenum">
              <a:rPr lang="es-419" smtClean="0"/>
              <a:t>‹Nº›</a:t>
            </a:fld>
            <a:endParaRPr lang="es-419"/>
          </a:p>
        </p:txBody>
      </p:sp>
    </p:spTree>
    <p:extLst>
      <p:ext uri="{BB962C8B-B14F-4D97-AF65-F5344CB8AC3E}">
        <p14:creationId xmlns:p14="http://schemas.microsoft.com/office/powerpoint/2010/main" val="3503275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p:txBody>
          <a:bodyPr/>
          <a:lstStyle/>
          <a:p>
            <a:fld id="{5CF84B5D-4A8F-49F8-967F-2D410762B8EE}" type="datetimeFigureOut">
              <a:rPr lang="es-419" smtClean="0"/>
              <a:t>22/5/2019</a:t>
            </a:fld>
            <a:endParaRPr lang="es-419"/>
          </a:p>
        </p:txBody>
      </p:sp>
      <p:sp>
        <p:nvSpPr>
          <p:cNvPr id="6" name="Footer Placeholder 5"/>
          <p:cNvSpPr>
            <a:spLocks noGrp="1"/>
          </p:cNvSpPr>
          <p:nvPr>
            <p:ph type="ftr" sz="quarter" idx="11"/>
          </p:nvPr>
        </p:nvSpPr>
        <p:spPr/>
        <p:txBody>
          <a:bodyPr/>
          <a:lstStyle/>
          <a:p>
            <a:endParaRPr lang="es-419"/>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CB4EE28-A0E7-4F80-A411-C48EF73C84C1}" type="slidenum">
              <a:rPr lang="es-419" smtClean="0"/>
              <a:t>‹Nº›</a:t>
            </a:fld>
            <a:endParaRPr lang="es-419"/>
          </a:p>
        </p:txBody>
      </p:sp>
    </p:spTree>
    <p:extLst>
      <p:ext uri="{BB962C8B-B14F-4D97-AF65-F5344CB8AC3E}">
        <p14:creationId xmlns:p14="http://schemas.microsoft.com/office/powerpoint/2010/main" val="31300153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5CF84B5D-4A8F-49F8-967F-2D410762B8EE}" type="datetimeFigureOut">
              <a:rPr lang="es-419" smtClean="0"/>
              <a:t>22/5/2019</a:t>
            </a:fld>
            <a:endParaRPr lang="es-419"/>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419"/>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7CB4EE28-A0E7-4F80-A411-C48EF73C84C1}" type="slidenum">
              <a:rPr lang="es-419" smtClean="0"/>
              <a:t>‹Nº›</a:t>
            </a:fld>
            <a:endParaRPr lang="es-419"/>
          </a:p>
        </p:txBody>
      </p:sp>
    </p:spTree>
    <p:extLst>
      <p:ext uri="{BB962C8B-B14F-4D97-AF65-F5344CB8AC3E}">
        <p14:creationId xmlns:p14="http://schemas.microsoft.com/office/powerpoint/2010/main" val="6906326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2410691" y="789708"/>
            <a:ext cx="7220888" cy="369332"/>
          </a:xfrm>
          <a:prstGeom prst="rect">
            <a:avLst/>
          </a:prstGeom>
          <a:noFill/>
        </p:spPr>
        <p:txBody>
          <a:bodyPr wrap="none" rtlCol="0">
            <a:spAutoFit/>
          </a:bodyPr>
          <a:lstStyle/>
          <a:p>
            <a:r>
              <a:rPr lang="es-419" b="1" dirty="0"/>
              <a:t>SISTEMAS DE INFORMACIÓN: PRINCIPALES COSTOS DE IMPLEMENTACIÓN</a:t>
            </a:r>
          </a:p>
        </p:txBody>
      </p:sp>
      <p:sp>
        <p:nvSpPr>
          <p:cNvPr id="5" name="CuadroTexto 4"/>
          <p:cNvSpPr txBox="1"/>
          <p:nvPr/>
        </p:nvSpPr>
        <p:spPr>
          <a:xfrm>
            <a:off x="1058487" y="1997825"/>
            <a:ext cx="9904614" cy="2585323"/>
          </a:xfrm>
          <a:prstGeom prst="rect">
            <a:avLst/>
          </a:prstGeom>
          <a:noFill/>
        </p:spPr>
        <p:txBody>
          <a:bodyPr wrap="square" rtlCol="0">
            <a:spAutoFit/>
          </a:bodyPr>
          <a:lstStyle/>
          <a:p>
            <a:pPr algn="just"/>
            <a:r>
              <a:rPr lang="es-419" dirty="0"/>
              <a:t>Actualmente la información es el mayor recurso que debe manejar una empresa ya que en ella descansa la administración, funcionamiento y toma de decisiones siendo éstos aspectos básicos para su crecimiento. Al respecto, Drucker afirma: "En el pasado, las fuentes de ventajas competitivas eran el trabajo y los recursos naturales; ahora y en el próximo siglo la clave para construir la riqueza de las naciones es el conocimiento”</a:t>
            </a:r>
          </a:p>
          <a:p>
            <a:pPr algn="just"/>
            <a:endParaRPr lang="es-419" dirty="0"/>
          </a:p>
          <a:p>
            <a:pPr algn="just"/>
            <a:r>
              <a:rPr lang="es-419" dirty="0"/>
              <a:t>Por esta razón, el implementar un sistema de información llega a ser una decisión muy importante para la </a:t>
            </a:r>
            <a:r>
              <a:rPr lang="es-419" dirty="0" err="1"/>
              <a:t>MiPyME</a:t>
            </a:r>
            <a:r>
              <a:rPr lang="es-419" dirty="0"/>
              <a:t> que planea su realización. Esta planeación debe incluir todos los factores que afectarán el proceso, donde el principal núcleo de análisis son los costos que conduce esta ejecución.</a:t>
            </a:r>
          </a:p>
        </p:txBody>
      </p:sp>
    </p:spTree>
    <p:extLst>
      <p:ext uri="{BB962C8B-B14F-4D97-AF65-F5344CB8AC3E}">
        <p14:creationId xmlns:p14="http://schemas.microsoft.com/office/powerpoint/2010/main" val="18245671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1213659" y="1246908"/>
            <a:ext cx="9326880" cy="4247317"/>
          </a:xfrm>
          <a:prstGeom prst="rect">
            <a:avLst/>
          </a:prstGeom>
          <a:noFill/>
        </p:spPr>
        <p:txBody>
          <a:bodyPr wrap="square" rtlCol="0">
            <a:spAutoFit/>
          </a:bodyPr>
          <a:lstStyle/>
          <a:p>
            <a:pPr algn="just"/>
            <a:r>
              <a:rPr lang="es-419" dirty="0"/>
              <a:t>Como es sabido, los recursos y capacidades de cada empresa son los que les permiten distinguirse de las demás, y gestionados adecuadamente permitirán obtener ventajas competitivas que harán posible que empresas de una misma industria obtengan niveles de rentabilidad diferentes.</a:t>
            </a:r>
          </a:p>
          <a:p>
            <a:pPr algn="just"/>
            <a:endParaRPr lang="es-419" dirty="0"/>
          </a:p>
          <a:p>
            <a:pPr algn="just"/>
            <a:r>
              <a:rPr lang="es-419" dirty="0"/>
              <a:t>Por lo tanto, es de suma importancia que la empresa y el ingeniero,  reconozcan e identifiquen claramente cuales son los sistemas de procesamiento de datos, Sistemas de información gerenciales, Sistemas de apoyo a las decisiones y los sistemas expertos.</a:t>
            </a:r>
          </a:p>
          <a:p>
            <a:pPr algn="just"/>
            <a:endParaRPr lang="es-419" dirty="0"/>
          </a:p>
          <a:p>
            <a:pPr algn="just"/>
            <a:endParaRPr lang="es-419" dirty="0"/>
          </a:p>
          <a:p>
            <a:pPr algn="just"/>
            <a:r>
              <a:rPr lang="es-419" dirty="0"/>
              <a:t>Para las </a:t>
            </a:r>
            <a:r>
              <a:rPr lang="es-419" dirty="0" err="1"/>
              <a:t>MiPyMEs</a:t>
            </a:r>
            <a:r>
              <a:rPr lang="es-419" dirty="0"/>
              <a:t>, el costo de implementación representa un gran aspecto por la inversión que se debe realizar frente al beneficio que se recibe y al capital con que cuentan ya que estas entidades normalmente no manejan un volumen monetario muy representativo.</a:t>
            </a:r>
          </a:p>
        </p:txBody>
      </p:sp>
    </p:spTree>
    <p:extLst>
      <p:ext uri="{BB962C8B-B14F-4D97-AF65-F5344CB8AC3E}">
        <p14:creationId xmlns:p14="http://schemas.microsoft.com/office/powerpoint/2010/main" val="11915425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1421477" y="498763"/>
            <a:ext cx="184731" cy="369332"/>
          </a:xfrm>
          <a:prstGeom prst="rect">
            <a:avLst/>
          </a:prstGeom>
          <a:noFill/>
        </p:spPr>
        <p:txBody>
          <a:bodyPr wrap="none" rtlCol="0">
            <a:spAutoFit/>
          </a:bodyPr>
          <a:lstStyle/>
          <a:p>
            <a:endParaRPr lang="es-419" dirty="0"/>
          </a:p>
        </p:txBody>
      </p:sp>
      <p:sp>
        <p:nvSpPr>
          <p:cNvPr id="5" name="CuadroTexto 4"/>
          <p:cNvSpPr txBox="1"/>
          <p:nvPr/>
        </p:nvSpPr>
        <p:spPr>
          <a:xfrm>
            <a:off x="1180408" y="1042662"/>
            <a:ext cx="9229590" cy="5632311"/>
          </a:xfrm>
          <a:prstGeom prst="rect">
            <a:avLst/>
          </a:prstGeom>
          <a:noFill/>
        </p:spPr>
        <p:txBody>
          <a:bodyPr wrap="square" rtlCol="0">
            <a:spAutoFit/>
          </a:bodyPr>
          <a:lstStyle/>
          <a:p>
            <a:r>
              <a:rPr lang="es-419" b="1" dirty="0"/>
              <a:t>Metodología</a:t>
            </a:r>
          </a:p>
          <a:p>
            <a:endParaRPr lang="es-419" dirty="0"/>
          </a:p>
          <a:p>
            <a:r>
              <a:rPr lang="es-419" dirty="0"/>
              <a:t>Luego de un exhaustivo análisis de la realidad propuesta, se identifica el problema a trabajar y la población crítica, se realiza la revisión de literatura donde se busca artículos que respondan al tema de costos de implementación de sistemas de información donde se define  el tiempo que tomara la construcción y su validación. </a:t>
            </a:r>
          </a:p>
          <a:p>
            <a:endParaRPr lang="es-419" dirty="0"/>
          </a:p>
          <a:p>
            <a:r>
              <a:rPr lang="es-419" b="1" dirty="0"/>
              <a:t>Factores principales</a:t>
            </a:r>
          </a:p>
          <a:p>
            <a:endParaRPr lang="es-419" dirty="0"/>
          </a:p>
          <a:p>
            <a:r>
              <a:rPr lang="es-419" dirty="0"/>
              <a:t>Concientización</a:t>
            </a:r>
          </a:p>
          <a:p>
            <a:r>
              <a:rPr lang="es-419" dirty="0"/>
              <a:t>Entrenamiento</a:t>
            </a:r>
          </a:p>
          <a:p>
            <a:r>
              <a:rPr lang="es-419" dirty="0"/>
              <a:t>Hardware</a:t>
            </a:r>
          </a:p>
          <a:p>
            <a:r>
              <a:rPr lang="es-419" dirty="0"/>
              <a:t>Consultoría</a:t>
            </a:r>
          </a:p>
          <a:p>
            <a:r>
              <a:rPr lang="es-419" dirty="0"/>
              <a:t>Esfuerzo de implementación</a:t>
            </a:r>
          </a:p>
          <a:p>
            <a:r>
              <a:rPr lang="es-419" dirty="0"/>
              <a:t>Mantenimiento y Seguridad</a:t>
            </a:r>
          </a:p>
          <a:p>
            <a:r>
              <a:rPr lang="es-419" dirty="0"/>
              <a:t>Licencias, renovaciones</a:t>
            </a:r>
          </a:p>
          <a:p>
            <a:r>
              <a:rPr lang="es-419" dirty="0"/>
              <a:t>Soporte</a:t>
            </a:r>
          </a:p>
          <a:p>
            <a:r>
              <a:rPr lang="es-419" dirty="0"/>
              <a:t>Personal</a:t>
            </a:r>
          </a:p>
          <a:p>
            <a:r>
              <a:rPr lang="es-419" dirty="0"/>
              <a:t>Pérdida de productividad</a:t>
            </a:r>
          </a:p>
          <a:p>
            <a:endParaRPr lang="es-419" dirty="0"/>
          </a:p>
        </p:txBody>
      </p:sp>
    </p:spTree>
    <p:extLst>
      <p:ext uri="{BB962C8B-B14F-4D97-AF65-F5344CB8AC3E}">
        <p14:creationId xmlns:p14="http://schemas.microsoft.com/office/powerpoint/2010/main" val="17997236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p:cNvSpPr txBox="1"/>
          <p:nvPr/>
        </p:nvSpPr>
        <p:spPr>
          <a:xfrm>
            <a:off x="5245330" y="806335"/>
            <a:ext cx="1082348" cy="369332"/>
          </a:xfrm>
          <a:prstGeom prst="rect">
            <a:avLst/>
          </a:prstGeom>
          <a:noFill/>
        </p:spPr>
        <p:txBody>
          <a:bodyPr wrap="none" rtlCol="0">
            <a:spAutoFit/>
          </a:bodyPr>
          <a:lstStyle/>
          <a:p>
            <a:r>
              <a:rPr lang="es-419" b="1" dirty="0"/>
              <a:t>Actividad</a:t>
            </a:r>
          </a:p>
        </p:txBody>
      </p:sp>
      <p:sp>
        <p:nvSpPr>
          <p:cNvPr id="6" name="CuadroTexto 5"/>
          <p:cNvSpPr txBox="1"/>
          <p:nvPr/>
        </p:nvSpPr>
        <p:spPr>
          <a:xfrm>
            <a:off x="1753985" y="1421476"/>
            <a:ext cx="9651078" cy="3693319"/>
          </a:xfrm>
          <a:prstGeom prst="rect">
            <a:avLst/>
          </a:prstGeom>
          <a:noFill/>
        </p:spPr>
        <p:txBody>
          <a:bodyPr wrap="square" rtlCol="0">
            <a:spAutoFit/>
          </a:bodyPr>
          <a:lstStyle/>
          <a:p>
            <a:pPr algn="just"/>
            <a:r>
              <a:rPr lang="es-419" dirty="0"/>
              <a:t>Basado en lo que tiene que ver con los costos de la implementación de una solución en sistemas de información para las empresas de hoy y de acuerdo al modelo de encuesta planteado, conformar grupos de a 2 personas una que trabaje y la otra que aun se encuentra desempleada, para que desarrolle la siguiente encuesta</a:t>
            </a:r>
          </a:p>
          <a:p>
            <a:endParaRPr lang="es-419" dirty="0"/>
          </a:p>
          <a:p>
            <a:pPr algn="just"/>
            <a:r>
              <a:rPr lang="es-419" dirty="0"/>
              <a:t>Plantee una nueva encuesta para una empresa que actualmente tiene en el mercado 2 años la cual cuenta con 20 empleados y desea implementar un sistema de información para tener el control en el manejo de la información, adicionalmente tiene disponibilidad económica para la nueva adquisición y actualmente algunos procesos los realiza en un sistema que no cumple con las expectativas esperadas por parte del gerente general. </a:t>
            </a:r>
          </a:p>
          <a:p>
            <a:endParaRPr lang="es-419" dirty="0"/>
          </a:p>
        </p:txBody>
      </p:sp>
    </p:spTree>
    <p:extLst>
      <p:ext uri="{BB962C8B-B14F-4D97-AF65-F5344CB8AC3E}">
        <p14:creationId xmlns:p14="http://schemas.microsoft.com/office/powerpoint/2010/main" val="2836377861"/>
      </p:ext>
    </p:extLst>
  </p:cSld>
  <p:clrMapOvr>
    <a:masterClrMapping/>
  </p:clrMapOvr>
</p:sld>
</file>

<file path=ppt/theme/theme1.xml><?xml version="1.0" encoding="utf-8"?>
<a:theme xmlns:a="http://schemas.openxmlformats.org/drawingml/2006/main" name="Espiral">
  <a:themeElements>
    <a:clrScheme name="Espiral">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Espiral">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spiral">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69</TotalTime>
  <Words>471</Words>
  <Application>Microsoft Office PowerPoint</Application>
  <PresentationFormat>Panorámica</PresentationFormat>
  <Paragraphs>30</Paragraphs>
  <Slides>4</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4</vt:i4>
      </vt:variant>
    </vt:vector>
  </HeadingPairs>
  <TitlesOfParts>
    <vt:vector size="8" baseType="lpstr">
      <vt:lpstr>Arial</vt:lpstr>
      <vt:lpstr>Century Gothic</vt:lpstr>
      <vt:lpstr>Wingdings 3</vt:lpstr>
      <vt:lpstr>Espiral</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Rodrigo Alcides Patiño</dc:creator>
  <cp:lastModifiedBy>Rodrigo Alcides Patiño</cp:lastModifiedBy>
  <cp:revision>8</cp:revision>
  <dcterms:created xsi:type="dcterms:W3CDTF">2018-04-28T12:43:15Z</dcterms:created>
  <dcterms:modified xsi:type="dcterms:W3CDTF">2019-05-22T19:31:45Z</dcterms:modified>
</cp:coreProperties>
</file>